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9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FFF78B-2F1B-2A43-BA6B-3ABB326B0F8F}">
          <p14:sldIdLst>
            <p14:sldId id="270"/>
            <p14:sldId id="257"/>
            <p14:sldId id="258"/>
            <p14:sldId id="259"/>
            <p14:sldId id="260"/>
            <p14:sldId id="261"/>
            <p14:sldId id="262"/>
            <p14:sldId id="272"/>
            <p14:sldId id="273"/>
            <p14:sldId id="263"/>
            <p14:sldId id="264"/>
            <p14:sldId id="265"/>
            <p14:sldId id="266"/>
            <p14:sldId id="267"/>
            <p14:sldId id="269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10/27/11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10/27/11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aypal.com" TargetMode="External"/><Relationship Id="rId3" Type="http://schemas.openxmlformats.org/officeDocument/2006/relationships/hyperlink" Target="http://www.paypal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Activity: </a:t>
            </a:r>
            <a:r>
              <a:rPr lang="en-US" dirty="0" smtClean="0"/>
              <a:t>User Education on SNS Phishing</a:t>
            </a:r>
            <a:endParaRPr lang="en-US" dirty="0"/>
          </a:p>
        </p:txBody>
      </p:sp>
      <p:pic>
        <p:nvPicPr>
          <p:cNvPr id="5" name="Content Placeholder 4" descr="facebookphis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9" r="104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658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Should Reject Security Advice?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rejecting security advice is </a:t>
            </a:r>
            <a:r>
              <a:rPr lang="en-US" i="1" dirty="0" smtClean="0"/>
              <a:t>rational</a:t>
            </a:r>
            <a:r>
              <a:rPr lang="en-US" dirty="0" smtClean="0"/>
              <a:t> from an economic perspective</a:t>
            </a:r>
          </a:p>
          <a:p>
            <a:pPr lvl="1"/>
            <a:r>
              <a:rPr lang="en-US" dirty="0" smtClean="0"/>
              <a:t>100% of certificate error warnings appear to be false positive</a:t>
            </a:r>
          </a:p>
          <a:p>
            <a:r>
              <a:rPr lang="en-US" dirty="0" smtClean="0"/>
              <a:t>Most security advices provide poor cost-benefit tradeoff to users and is rejected</a:t>
            </a:r>
          </a:p>
          <a:p>
            <a:pPr lvl="1"/>
            <a:r>
              <a:rPr lang="en-US" dirty="0" smtClean="0"/>
              <a:t>How can we blame users for not adhering to certificate warnings when vast majority of them are false positives?</a:t>
            </a:r>
          </a:p>
        </p:txBody>
      </p:sp>
    </p:spTree>
    <p:extLst>
      <p:ext uri="{BB962C8B-B14F-4D97-AF65-F5344CB8AC3E}">
        <p14:creationId xmlns:p14="http://schemas.microsoft.com/office/powerpoint/2010/main" val="226558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are the Weakest Link in Security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97300" cy="4800600"/>
          </a:xfrm>
        </p:spPr>
        <p:txBody>
          <a:bodyPr/>
          <a:lstStyle/>
          <a:p>
            <a:r>
              <a:rPr lang="en-US" dirty="0" smtClean="0"/>
              <a:t>Why attack machines when users are so easy to target?</a:t>
            </a:r>
          </a:p>
          <a:p>
            <a:r>
              <a:rPr lang="en-US" dirty="0" smtClean="0"/>
              <a:t>Most large web-sites offer security tips to users</a:t>
            </a:r>
          </a:p>
          <a:p>
            <a:pPr lvl="1"/>
            <a:r>
              <a:rPr lang="en-US" dirty="0" smtClean="0"/>
              <a:t>Not so effective however</a:t>
            </a:r>
          </a:p>
          <a:p>
            <a:r>
              <a:rPr lang="en-US" dirty="0" smtClean="0"/>
              <a:t>Users are lazy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6" name="Picture 5" descr="weakestli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2159000"/>
            <a:ext cx="35306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9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Users Disregard Security Warnings?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Overwhelmed</a:t>
            </a:r>
          </a:p>
          <a:p>
            <a:r>
              <a:rPr lang="en-US" dirty="0" smtClean="0"/>
              <a:t>Benefits are moot or perceived as moot</a:t>
            </a:r>
          </a:p>
          <a:p>
            <a:pPr lvl="1"/>
            <a:r>
              <a:rPr lang="en-US" dirty="0" smtClean="0"/>
              <a:t>Strong password does nothing in presence of </a:t>
            </a:r>
            <a:r>
              <a:rPr lang="en-US" dirty="0" err="1" smtClean="0"/>
              <a:t>keylogger</a:t>
            </a:r>
            <a:endParaRPr lang="en-US" dirty="0" smtClean="0"/>
          </a:p>
          <a:p>
            <a:r>
              <a:rPr lang="en-US" dirty="0" smtClean="0"/>
              <a:t>How often does user perceive a real attack?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8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Policies	</a:t>
            </a:r>
            <a:endParaRPr lang="en-US" dirty="0"/>
          </a:p>
        </p:txBody>
      </p:sp>
      <p:pic>
        <p:nvPicPr>
          <p:cNvPr id="6" name="Picture 5" descr="law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12" y="1303338"/>
            <a:ext cx="6479694" cy="526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6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Users to Identify Phishing Sites By Reading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Phishers quickly </a:t>
            </a:r>
            <a:r>
              <a:rPr lang="en-US" dirty="0" smtClean="0"/>
              <a:t>evolve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749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dirty="0" smtClean="0">
                <a:hlinkClick r:id="rId2"/>
              </a:rPr>
              <a:t>https://www.paypal.com</a:t>
            </a:r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 smtClean="0">
                <a:hlinkClick r:id="rId3"/>
              </a:rPr>
              <a:t>http://www.paypal.com</a:t>
            </a:r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 err="1" smtClean="0"/>
              <a:t>paypal</a:t>
            </a:r>
            <a:r>
              <a:rPr lang="en-US" dirty="0" smtClean="0"/>
              <a:t> control + enter</a:t>
            </a:r>
          </a:p>
          <a:p>
            <a:r>
              <a:rPr lang="en-US" dirty="0" smtClean="0"/>
              <a:t>Search Google for PayPal and click link</a:t>
            </a:r>
          </a:p>
          <a:p>
            <a:r>
              <a:rPr lang="en-US" dirty="0" smtClean="0"/>
              <a:t>Click bookmarked </a:t>
            </a:r>
            <a:r>
              <a:rPr lang="en-US" dirty="0" smtClean="0">
                <a:hlinkClick r:id="rId2"/>
              </a:rPr>
              <a:t>https://www.paypal.com</a:t>
            </a:r>
            <a:endParaRPr lang="en-US" dirty="0" smtClean="0"/>
          </a:p>
          <a:p>
            <a:r>
              <a:rPr lang="en-US" dirty="0" smtClean="0"/>
              <a:t>Click bookmarked </a:t>
            </a:r>
            <a:r>
              <a:rPr lang="en-US" dirty="0" smtClean="0">
                <a:hlinkClick r:id="rId3"/>
              </a:rPr>
              <a:t>http://www.paypal.com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Problems?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3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8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are sent simulated phishing emails by the experimenter to test user’s vulnerability regarding phishing attacks</a:t>
            </a:r>
          </a:p>
          <a:p>
            <a:r>
              <a:rPr lang="en-US" dirty="0" smtClean="0"/>
              <a:t>At the end of the study, user is notified about phishing attacks</a:t>
            </a:r>
          </a:p>
          <a:p>
            <a:r>
              <a:rPr lang="en-US" dirty="0" smtClean="0"/>
              <a:t>No immediate feed-back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7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Teaches user about phishing during regular usage of the application, such as </a:t>
            </a:r>
            <a:r>
              <a:rPr lang="en-US" dirty="0" smtClean="0"/>
              <a:t>email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88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46500" cy="4800600"/>
          </a:xfrm>
        </p:spPr>
        <p:txBody>
          <a:bodyPr/>
          <a:lstStyle/>
          <a:p>
            <a:r>
              <a:rPr lang="en-US" dirty="0" smtClean="0"/>
              <a:t>Reflection is the process by which learners are made to stop and think about what they’re learning</a:t>
            </a:r>
          </a:p>
          <a:p>
            <a:endParaRPr lang="en-US" dirty="0"/>
          </a:p>
        </p:txBody>
      </p:sp>
      <p:pic>
        <p:nvPicPr>
          <p:cNvPr id="4" name="Picture 3" descr="ref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120" y="1574800"/>
            <a:ext cx="347878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8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Story-based Agent Environment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are characters that help users regarding learning </a:t>
            </a:r>
            <a:r>
              <a:rPr lang="en-US" dirty="0" smtClean="0"/>
              <a:t>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149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Conceptual-Procedural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&amp; Procedural knowledge influence one and another</a:t>
            </a:r>
          </a:p>
          <a:p>
            <a:endParaRPr lang="en-US" dirty="0" smtClean="0"/>
          </a:p>
        </p:txBody>
      </p:sp>
      <p:pic>
        <p:nvPicPr>
          <p:cNvPr id="4" name="Picture 3" descr="conceptpro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26035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8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of Anti-Phishing Phil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wombatsecurity.com</a:t>
            </a:r>
            <a:r>
              <a:rPr lang="en-US" dirty="0"/>
              <a:t>/</a:t>
            </a:r>
            <a:r>
              <a:rPr lang="en-US" dirty="0" err="1"/>
              <a:t>antiphishingphil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5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Form of Phishing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Screen API 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4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Ad-Click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www.yahoo.com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4869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658</TotalTime>
  <Words>323</Words>
  <Application>Microsoft Macintosh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Class Activity: User Education on SNS Phishing</vt:lpstr>
      <vt:lpstr>Contextual Training</vt:lpstr>
      <vt:lpstr>Embedded Training</vt:lpstr>
      <vt:lpstr>Reflection Principle</vt:lpstr>
      <vt:lpstr>Story-based Agent Environment Principle</vt:lpstr>
      <vt:lpstr>Conceptual-Procedural Principle</vt:lpstr>
      <vt:lpstr>Demo of Anti-Phishing Phil</vt:lpstr>
      <vt:lpstr>Another Form of Phishing Attack</vt:lpstr>
      <vt:lpstr>Ad-Click Demo</vt:lpstr>
      <vt:lpstr>User Should Reject Security Advice?</vt:lpstr>
      <vt:lpstr>Users are the Weakest Link in Security </vt:lpstr>
      <vt:lpstr>Why Do Users Disregard Security Warnings?</vt:lpstr>
      <vt:lpstr>Password Policies </vt:lpstr>
      <vt:lpstr>Teaching Users to Identify Phishing Sites By Reading URL</vt:lpstr>
      <vt:lpstr>Certificate Errors</vt:lpstr>
      <vt:lpstr>Discussion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Sangyong Baik</dc:creator>
  <cp:lastModifiedBy>Sangyong Baik</cp:lastModifiedBy>
  <cp:revision>15</cp:revision>
  <dcterms:created xsi:type="dcterms:W3CDTF">2011-10-24T23:56:16Z</dcterms:created>
  <dcterms:modified xsi:type="dcterms:W3CDTF">2011-10-27T04:56:07Z</dcterms:modified>
</cp:coreProperties>
</file>